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7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FDF28-D066-4D1C-A5DA-E4111EA0B41B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B608A-C610-4C63-BC6E-B2BEE7CA5B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B608A-C610-4C63-BC6E-B2BEE7CA5BB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5BB5D-D7D7-496D-8561-01D7755AAD79}" type="datetimeFigureOut">
              <a:rPr lang="en-US" smtClean="0"/>
              <a:pPr/>
              <a:t>12-Jul-16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A277D-D389-4745-9988-0E6ED08B4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590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OPTIMISING </a:t>
            </a:r>
            <a:r>
              <a:rPr lang="en-US" sz="3600" dirty="0" smtClean="0"/>
              <a:t>PRODUCTIVITY OF </a:t>
            </a:r>
            <a:r>
              <a:rPr lang="en-US" sz="3600" dirty="0" smtClean="0"/>
              <a:t>STEVIA PLANT(</a:t>
            </a:r>
            <a:r>
              <a:rPr lang="en-US" sz="3600" i="1" dirty="0" err="1" smtClean="0"/>
              <a:t>Stevia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rebaudiana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Bertoni</a:t>
            </a:r>
            <a:r>
              <a:rPr lang="en-US" sz="3600" dirty="0" smtClean="0"/>
              <a:t>) </a:t>
            </a:r>
            <a:r>
              <a:rPr lang="en-US" sz="3600" dirty="0" smtClean="0"/>
              <a:t>IN DIFFERENT </a:t>
            </a:r>
            <a:r>
              <a:rPr lang="en-US" sz="3600" dirty="0" smtClean="0"/>
              <a:t>AGROLOGICAL SITES IN KENYA SUCH AS KOSIRAI DIVISION, NANDI COUNTY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590800"/>
            <a:ext cx="6400800" cy="3886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BY;      </a:t>
            </a:r>
            <a:r>
              <a:rPr lang="en-US" dirty="0" smtClean="0">
                <a:solidFill>
                  <a:schemeClr val="tx1"/>
                </a:solidFill>
              </a:rPr>
              <a:t>PRISCA </a:t>
            </a:r>
            <a:r>
              <a:rPr lang="en-US" dirty="0" smtClean="0">
                <a:solidFill>
                  <a:schemeClr val="tx1"/>
                </a:solidFill>
              </a:rPr>
              <a:t>N </a:t>
            </a:r>
            <a:r>
              <a:rPr lang="en-US" dirty="0" smtClean="0">
                <a:solidFill>
                  <a:schemeClr val="tx1"/>
                </a:solidFill>
              </a:rPr>
              <a:t>TANUI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MOUNT KENYA </a:t>
            </a:r>
            <a:r>
              <a:rPr lang="en-US" dirty="0" smtClean="0">
                <a:solidFill>
                  <a:schemeClr val="tx1"/>
                </a:solidFill>
              </a:rPr>
              <a:t>UNIVERSITY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AT  </a:t>
            </a:r>
            <a:r>
              <a:rPr lang="en-US" dirty="0" smtClean="0">
                <a:solidFill>
                  <a:schemeClr val="tx1"/>
                </a:solidFill>
              </a:rPr>
              <a:t>KABARAK UNIVERSITY  6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ANNUAL INTERNATIONAL  RESEARCH </a:t>
            </a:r>
            <a:r>
              <a:rPr lang="en-US" dirty="0" smtClean="0">
                <a:solidFill>
                  <a:schemeClr val="tx1"/>
                </a:solidFill>
              </a:rPr>
              <a:t>CONFERENCE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DATE    13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-15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JULY, </a:t>
            </a:r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-Sample 20 farms within the division and in each the following instruments will be used accordingly;</a:t>
            </a:r>
          </a:p>
          <a:p>
            <a:r>
              <a:rPr lang="en-US" dirty="0" smtClean="0"/>
              <a:t>-Rainfalls-Rain </a:t>
            </a:r>
            <a:r>
              <a:rPr lang="en-US" dirty="0" err="1" smtClean="0"/>
              <a:t>guage</a:t>
            </a:r>
            <a:endParaRPr lang="en-US" dirty="0" smtClean="0"/>
          </a:p>
          <a:p>
            <a:r>
              <a:rPr lang="en-US" dirty="0" smtClean="0"/>
              <a:t>-Temperature-Maximum and minimum thermometer</a:t>
            </a:r>
          </a:p>
          <a:p>
            <a:r>
              <a:rPr lang="en-US" dirty="0" smtClean="0"/>
              <a:t>-Soil pH    -PH  Meter and PH Chart</a:t>
            </a:r>
          </a:p>
          <a:p>
            <a:r>
              <a:rPr lang="en-US" dirty="0" smtClean="0"/>
              <a:t>-Soil salinity –Electrical conductivity(EC Meter)-Laboratory.</a:t>
            </a:r>
          </a:p>
          <a:p>
            <a:r>
              <a:rPr lang="en-US" dirty="0" smtClean="0"/>
              <a:t>-Soil texture-Field assessment method(Hand texture chart)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-All the collected data </a:t>
            </a:r>
            <a:r>
              <a:rPr lang="en-US" dirty="0" err="1" smtClean="0"/>
              <a:t>avaraged,are</a:t>
            </a:r>
            <a:r>
              <a:rPr lang="en-US" dirty="0" smtClean="0"/>
              <a:t> subjected to appropriate data analysis methods, such as;</a:t>
            </a:r>
          </a:p>
          <a:p>
            <a:pPr>
              <a:buNone/>
            </a:pPr>
            <a:r>
              <a:rPr lang="en-US" dirty="0" smtClean="0"/>
              <a:t>           </a:t>
            </a:r>
            <a:r>
              <a:rPr lang="en-US" dirty="0" err="1" smtClean="0"/>
              <a:t>Funtional</a:t>
            </a:r>
            <a:r>
              <a:rPr lang="en-US" dirty="0" smtClean="0"/>
              <a:t> data analysis</a:t>
            </a:r>
          </a:p>
          <a:p>
            <a:pPr>
              <a:buNone/>
            </a:pPr>
            <a:r>
              <a:rPr lang="en-US" dirty="0" smtClean="0"/>
              <a:t>           Exploratory data analysis</a:t>
            </a:r>
          </a:p>
          <a:p>
            <a:pPr>
              <a:buNone/>
            </a:pPr>
            <a:r>
              <a:rPr lang="en-US" dirty="0" smtClean="0"/>
              <a:t>            Etc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Stevia</a:t>
            </a:r>
            <a:r>
              <a:rPr lang="en-US" dirty="0" smtClean="0"/>
              <a:t> plant(</a:t>
            </a:r>
            <a:r>
              <a:rPr lang="en-US" i="1" dirty="0" err="1" smtClean="0"/>
              <a:t>Stevi</a:t>
            </a:r>
            <a:r>
              <a:rPr lang="en-US" dirty="0" err="1" smtClean="0"/>
              <a:t>a</a:t>
            </a:r>
            <a:r>
              <a:rPr lang="en-US" dirty="0" smtClean="0"/>
              <a:t> </a:t>
            </a:r>
            <a:r>
              <a:rPr lang="en-US" i="1" dirty="0" err="1" smtClean="0"/>
              <a:t>rebaudiana</a:t>
            </a:r>
            <a:r>
              <a:rPr lang="en-US" i="1" dirty="0" smtClean="0"/>
              <a:t> </a:t>
            </a:r>
            <a:r>
              <a:rPr lang="en-US" i="1" dirty="0" err="1" smtClean="0"/>
              <a:t>Bertoni</a:t>
            </a:r>
            <a:r>
              <a:rPr lang="en-US" dirty="0" smtClean="0"/>
              <a:t>) belong to the sunflower family: </a:t>
            </a:r>
            <a:r>
              <a:rPr lang="en-US" dirty="0" err="1" smtClean="0"/>
              <a:t>Compositae</a:t>
            </a:r>
            <a:r>
              <a:rPr lang="en-US" dirty="0" smtClean="0"/>
              <a:t>.</a:t>
            </a:r>
          </a:p>
          <a:p>
            <a:r>
              <a:rPr lang="en-US" dirty="0" smtClean="0"/>
              <a:t>-A native of South America-</a:t>
            </a:r>
            <a:r>
              <a:rPr lang="en-US" dirty="0" err="1" smtClean="0"/>
              <a:t>Paraquay</a:t>
            </a:r>
            <a:r>
              <a:rPr lang="en-US" dirty="0" smtClean="0"/>
              <a:t>.</a:t>
            </a:r>
          </a:p>
          <a:p>
            <a:r>
              <a:rPr lang="en-US" dirty="0" smtClean="0"/>
              <a:t>-High intensity natural sweetener-300times sweeter than table sugar.</a:t>
            </a:r>
          </a:p>
          <a:p>
            <a:r>
              <a:rPr lang="en-US" dirty="0" smtClean="0"/>
              <a:t>-Used by the people of </a:t>
            </a:r>
            <a:r>
              <a:rPr lang="en-US" dirty="0" err="1" smtClean="0"/>
              <a:t>Paraquay</a:t>
            </a:r>
            <a:r>
              <a:rPr lang="en-US" dirty="0" smtClean="0"/>
              <a:t> (Guarani) to sweeten their foods and drinks </a:t>
            </a:r>
            <a:r>
              <a:rPr lang="en-US" dirty="0" err="1" smtClean="0"/>
              <a:t>sa</a:t>
            </a:r>
            <a:r>
              <a:rPr lang="en-US" dirty="0" smtClean="0"/>
              <a:t> early as 1500 years ago.</a:t>
            </a:r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-High level of total glycoside</a:t>
            </a:r>
          </a:p>
          <a:p>
            <a:r>
              <a:rPr lang="en-US" dirty="0" smtClean="0"/>
              <a:t>-High ratio of </a:t>
            </a:r>
            <a:r>
              <a:rPr lang="en-US" dirty="0" err="1" smtClean="0"/>
              <a:t>rebaudioside:stevioside</a:t>
            </a:r>
            <a:r>
              <a:rPr lang="en-US" dirty="0" smtClean="0"/>
              <a:t> (11:1)- sweetening components.</a:t>
            </a:r>
          </a:p>
          <a:p>
            <a:r>
              <a:rPr lang="en-US" dirty="0" smtClean="0"/>
              <a:t>-Non-fermentable</a:t>
            </a:r>
          </a:p>
          <a:p>
            <a:r>
              <a:rPr lang="en-US" dirty="0" smtClean="0"/>
              <a:t>-Non-</a:t>
            </a:r>
            <a:r>
              <a:rPr lang="en-US" dirty="0" err="1" smtClean="0"/>
              <a:t>discolouring</a:t>
            </a:r>
            <a:endParaRPr lang="en-US" dirty="0" smtClean="0"/>
          </a:p>
          <a:p>
            <a:r>
              <a:rPr lang="en-US" dirty="0" smtClean="0"/>
              <a:t>-Heat stable at 95 degrees </a:t>
            </a:r>
            <a:r>
              <a:rPr lang="en-US" dirty="0" err="1" smtClean="0"/>
              <a:t>Celcius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-Lengthy life shelf.</a:t>
            </a:r>
          </a:p>
          <a:p>
            <a:r>
              <a:rPr lang="en-US" dirty="0" smtClean="0"/>
              <a:t>-No calories-suitable for diabetic patients.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-Long term objective;</a:t>
            </a:r>
          </a:p>
          <a:p>
            <a:r>
              <a:rPr lang="en-US" dirty="0" smtClean="0"/>
              <a:t> –To find out whether climatic and </a:t>
            </a:r>
            <a:r>
              <a:rPr lang="en-US" dirty="0" err="1" smtClean="0"/>
              <a:t>edaphic</a:t>
            </a:r>
            <a:r>
              <a:rPr lang="en-US" dirty="0" smtClean="0"/>
              <a:t> conditions of </a:t>
            </a:r>
            <a:r>
              <a:rPr lang="en-US" dirty="0" err="1" smtClean="0"/>
              <a:t>Kosirai</a:t>
            </a:r>
            <a:r>
              <a:rPr lang="en-US" dirty="0" smtClean="0"/>
              <a:t> Division, Nandi County are conducive for </a:t>
            </a:r>
            <a:r>
              <a:rPr lang="en-US" dirty="0" err="1" smtClean="0"/>
              <a:t>Stevia</a:t>
            </a:r>
            <a:r>
              <a:rPr lang="en-US" dirty="0" smtClean="0"/>
              <a:t> plantation.</a:t>
            </a:r>
          </a:p>
          <a:p>
            <a:r>
              <a:rPr lang="en-US" dirty="0" smtClean="0"/>
              <a:t>-Specific objectives;</a:t>
            </a:r>
          </a:p>
          <a:p>
            <a:r>
              <a:rPr lang="en-US" dirty="0" smtClean="0"/>
              <a:t>-Determine variation in rainfall annual means.</a:t>
            </a:r>
          </a:p>
          <a:p>
            <a:r>
              <a:rPr lang="en-US" dirty="0" smtClean="0"/>
              <a:t>-Determine variation in temperatures</a:t>
            </a:r>
          </a:p>
          <a:p>
            <a:r>
              <a:rPr lang="en-US" dirty="0" smtClean="0"/>
              <a:t>-Determine variation in soil pH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-Determine variation in soil salinity</a:t>
            </a:r>
          </a:p>
          <a:p>
            <a:r>
              <a:rPr lang="en-US" dirty="0" smtClean="0"/>
              <a:t>-Determine variation in soil texture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BOTANY AND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-A small shrubby perennial plant ,growing to 65cm tall</a:t>
            </a:r>
          </a:p>
          <a:p>
            <a:r>
              <a:rPr lang="en-US" dirty="0" smtClean="0"/>
              <a:t>- Self-incompatible</a:t>
            </a:r>
          </a:p>
          <a:p>
            <a:r>
              <a:rPr lang="en-US" dirty="0" smtClean="0"/>
              <a:t>-Diploid with 11 chromosomes</a:t>
            </a:r>
          </a:p>
          <a:p>
            <a:r>
              <a:rPr lang="en-US" dirty="0" smtClean="0"/>
              <a:t>-Grows well in; -sandy loamy soils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-soil Ph range 4 to 7.5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-no salinity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-</a:t>
            </a:r>
            <a:r>
              <a:rPr lang="en-US" dirty="0" err="1" smtClean="0"/>
              <a:t>light,medium</a:t>
            </a:r>
            <a:r>
              <a:rPr lang="en-US" dirty="0" smtClean="0"/>
              <a:t> or heavy soil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texture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                   -no </a:t>
            </a:r>
            <a:r>
              <a:rPr lang="en-US" dirty="0" err="1" smtClean="0"/>
              <a:t>waterlogging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-mean annual temperatures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10-27 degrees </a:t>
            </a:r>
            <a:r>
              <a:rPr lang="en-US" dirty="0" err="1" smtClean="0"/>
              <a:t>celcius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-altitude of 0-1000m above sea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level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-mean annual rainfall of 300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3000mm</a:t>
            </a:r>
          </a:p>
          <a:p>
            <a:r>
              <a:rPr lang="en-US" dirty="0" smtClean="0"/>
              <a:t>-No known pests and no known diseases.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AND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-As a natural sweetener in foods and drinks</a:t>
            </a:r>
          </a:p>
          <a:p>
            <a:r>
              <a:rPr lang="en-US" dirty="0" smtClean="0"/>
              <a:t>-Weight loss factor</a:t>
            </a:r>
          </a:p>
          <a:p>
            <a:r>
              <a:rPr lang="en-US" dirty="0" smtClean="0"/>
              <a:t>-Antibacterial infection</a:t>
            </a:r>
          </a:p>
          <a:p>
            <a:r>
              <a:rPr lang="en-US" dirty="0" smtClean="0"/>
              <a:t>-Improves economy </a:t>
            </a:r>
            <a:r>
              <a:rPr lang="en-US" dirty="0" err="1" smtClean="0"/>
              <a:t>especialy</a:t>
            </a:r>
            <a:r>
              <a:rPr lang="en-US" dirty="0" smtClean="0"/>
              <a:t> in rural communities </a:t>
            </a:r>
            <a:r>
              <a:rPr lang="en-US" dirty="0" err="1" smtClean="0"/>
              <a:t>i.e</a:t>
            </a:r>
            <a:r>
              <a:rPr lang="en-US" dirty="0" smtClean="0"/>
              <a:t> 1kg of dried leaves-cost about </a:t>
            </a:r>
          </a:p>
          <a:p>
            <a:pPr>
              <a:buNone/>
            </a:pPr>
            <a:r>
              <a:rPr lang="en-US" dirty="0" smtClean="0"/>
              <a:t>    Ksh.105. Half acre may yield about Ksh.20000.</a:t>
            </a:r>
          </a:p>
          <a:p>
            <a:pPr>
              <a:buNone/>
            </a:pPr>
            <a:r>
              <a:rPr lang="en-US" dirty="0" smtClean="0"/>
              <a:t>    Harvested once or twice a year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-Cannot be used in yeast bread due to absents </a:t>
            </a:r>
          </a:p>
          <a:p>
            <a:pPr>
              <a:buNone/>
            </a:pPr>
            <a:r>
              <a:rPr lang="en-US" dirty="0" smtClean="0"/>
              <a:t>    of sugars</a:t>
            </a:r>
          </a:p>
          <a:p>
            <a:r>
              <a:rPr lang="en-US" dirty="0" smtClean="0"/>
              <a:t>-Cooked foods containing </a:t>
            </a:r>
            <a:r>
              <a:rPr lang="en-US" dirty="0" err="1" smtClean="0"/>
              <a:t>stevia</a:t>
            </a:r>
            <a:r>
              <a:rPr lang="en-US" dirty="0" smtClean="0"/>
              <a:t> do not turn brown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433</Words>
  <Application>Microsoft Office PowerPoint</Application>
  <PresentationFormat>On-screen Show (4:3)</PresentationFormat>
  <Paragraphs>68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OPTIMISING PRODUCTIVITY OF STEVIA PLANT(Stevia rebaudiana Bertoni) IN DIFFERENT AGROLOGICAL SITES IN KENYA SUCH AS KOSIRAI DIVISION, NANDI COUNTY.  </vt:lpstr>
      <vt:lpstr>INTRODUCTION</vt:lpstr>
      <vt:lpstr>CHARACTERISTICS</vt:lpstr>
      <vt:lpstr>OBJECTIVES</vt:lpstr>
      <vt:lpstr>Slide 5</vt:lpstr>
      <vt:lpstr>BOTANY AND ECOLOGY</vt:lpstr>
      <vt:lpstr>Slide 7</vt:lpstr>
      <vt:lpstr>USES AND BENEFITS</vt:lpstr>
      <vt:lpstr>LIMITATIONS</vt:lpstr>
      <vt:lpstr>METHODOLOGY</vt:lpstr>
      <vt:lpstr>ANALYSIS OF DATA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OPTIMISING PRODUCTIVITY OF STEVIA PLANT(Stevia rebaudiana Bertoni) IN DIFFERENT AGROLOGICAL SITES IN KENYA SUCH AS KOSIRAI DIVISION, NANDI COUNTY.</dc:title>
  <dc:creator>EMILY</dc:creator>
  <cp:lastModifiedBy>EMILY</cp:lastModifiedBy>
  <cp:revision>43</cp:revision>
  <dcterms:created xsi:type="dcterms:W3CDTF">2016-07-11T13:35:34Z</dcterms:created>
  <dcterms:modified xsi:type="dcterms:W3CDTF">2016-07-12T09:20:37Z</dcterms:modified>
</cp:coreProperties>
</file>